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537" r:id="rId2"/>
    <p:sldId id="539" r:id="rId3"/>
    <p:sldId id="540" r:id="rId4"/>
    <p:sldId id="541" r:id="rId5"/>
    <p:sldId id="542" r:id="rId6"/>
    <p:sldId id="54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8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9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/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65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7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565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84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3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14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49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86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76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986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36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B29C8F3-725A-4F9A-A507-94E9D5D4F6DB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BE40409-DAE8-4674-9087-DC3CFB3688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5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5000"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Приёмы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раскрытия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extBox 1048646"/>
          <p:cNvSpPr txBox="1"/>
          <p:nvPr/>
        </p:nvSpPr>
        <p:spPr>
          <a:xfrm>
            <a:off x="184820" y="161678"/>
            <a:ext cx="614931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ru-RU" altLang="en-US" sz="32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Морфемный</a:t>
            </a:r>
            <a:r>
              <a:rPr lang="en-US" altLang="en-US" sz="32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endParaRPr lang="ru-RU" sz="3200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8" name="TextBox 1048647"/>
          <p:cNvSpPr txBox="1"/>
          <p:nvPr/>
        </p:nvSpPr>
        <p:spPr>
          <a:xfrm>
            <a:off x="559908" y="1281601"/>
            <a:ext cx="7432099" cy="15138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9600">
                <a:solidFill>
                  <a:srgbClr val="000000"/>
                </a:solidFill>
              </a:rPr>
              <a:t>Авиабилет</a:t>
            </a:r>
            <a:endParaRPr lang="ru-RU" sz="960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48658" name="Рукописный ввод 104865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58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48661" name="Рукописный ввод 1048660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61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p:sp>
        <p:nvSpPr>
          <p:cNvPr id="1048668" name="TextBox 1048667"/>
          <p:cNvSpPr txBox="1"/>
          <p:nvPr/>
        </p:nvSpPr>
        <p:spPr>
          <a:xfrm>
            <a:off x="0" y="2939174"/>
            <a:ext cx="8763373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¨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отнесенность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самолётам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charset="2"/>
              <a:buChar char="¨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удостоверяющий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некого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какого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определенного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charset="2"/>
              <a:buChar char="¨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позволяющий летать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самолете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extBox 1048668"/>
          <p:cNvSpPr txBox="1"/>
          <p:nvPr/>
        </p:nvSpPr>
        <p:spPr>
          <a:xfrm>
            <a:off x="353626" y="320736"/>
            <a:ext cx="6627021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изображению </a:t>
            </a:r>
            <a:endParaRPr lang="ru-RU" sz="2800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2"/>
          <a:srcRect l="22583" t="40646" r="51763" b="36619"/>
          <a:stretch>
            <a:fillRect/>
          </a:stretch>
        </p:blipFill>
        <p:spPr>
          <a:xfrm>
            <a:off x="539468" y="1069018"/>
            <a:ext cx="6255336" cy="3187249"/>
          </a:xfrm>
          <a:prstGeom prst="rect">
            <a:avLst/>
          </a:prstGeom>
        </p:spPr>
      </p:pic>
      <p:pic>
        <p:nvPicPr>
          <p:cNvPr id="2097153" name="Рисунок 2097152"/>
          <p:cNvPicPr>
            <a:picLocks/>
          </p:cNvPicPr>
          <p:nvPr/>
        </p:nvPicPr>
        <p:blipFill>
          <a:blip r:embed="rId3"/>
          <a:srcRect l="11707" t="5914" r="11279" b="36494"/>
          <a:stretch>
            <a:fillRect/>
          </a:stretch>
        </p:blipFill>
        <p:spPr>
          <a:xfrm>
            <a:off x="1781286" y="3746172"/>
            <a:ext cx="7042161" cy="30278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extBox 1048669"/>
          <p:cNvSpPr txBox="1"/>
          <p:nvPr/>
        </p:nvSpPr>
        <p:spPr>
          <a:xfrm>
            <a:off x="587297" y="425045"/>
            <a:ext cx="831095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толковому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словарю</a:t>
            </a:r>
            <a:endParaRPr lang="ru-RU" sz="2800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71" name="TextBox 1048670"/>
          <p:cNvSpPr txBox="1"/>
          <p:nvPr/>
        </p:nvSpPr>
        <p:spPr>
          <a:xfrm>
            <a:off x="208818" y="1896774"/>
            <a:ext cx="7857569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 или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вертолёт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Ефремовой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extBox 1048671"/>
          <p:cNvSpPr txBox="1"/>
          <p:nvPr/>
        </p:nvSpPr>
        <p:spPr>
          <a:xfrm>
            <a:off x="485755" y="1804561"/>
            <a:ext cx="7206518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altLang="en-US" sz="2800" b="1" dirty="0">
                <a:solidFill>
                  <a:srgbClr val="000000"/>
                </a:solidFill>
              </a:rPr>
              <a:t>Синонимы</a:t>
            </a:r>
            <a:r>
              <a:rPr lang="en-US" altLang="en-US" sz="2800" b="1" dirty="0">
                <a:solidFill>
                  <a:srgbClr val="000000"/>
                </a:solidFill>
              </a:rPr>
              <a:t>: </a:t>
            </a:r>
            <a:endParaRPr lang="ru-RU" altLang="en-US" sz="2800" b="1" dirty="0">
              <a:solidFill>
                <a:srgbClr val="0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>
                <a:solidFill>
                  <a:srgbClr val="000000"/>
                </a:solidFill>
              </a:rPr>
              <a:t>билет</a:t>
            </a: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ru-RU" altLang="en-US" sz="2800" dirty="0">
                <a:solidFill>
                  <a:srgbClr val="000000"/>
                </a:solidFill>
              </a:rPr>
              <a:t>на</a:t>
            </a: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ru-RU" altLang="en-US" sz="2800" dirty="0">
                <a:solidFill>
                  <a:srgbClr val="000000"/>
                </a:solidFill>
              </a:rPr>
              <a:t>самолёт,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>
                <a:solidFill>
                  <a:srgbClr val="000000"/>
                </a:solidFill>
              </a:rPr>
              <a:t>воздушный</a:t>
            </a:r>
            <a:r>
              <a:rPr lang="en-US" altLang="en-US" sz="2800" dirty="0">
                <a:solidFill>
                  <a:srgbClr val="000000"/>
                </a:solidFill>
              </a:rPr>
              <a:t> </a:t>
            </a:r>
            <a:r>
              <a:rPr lang="ru-RU" altLang="en-US" sz="2800" dirty="0">
                <a:solidFill>
                  <a:srgbClr val="000000"/>
                </a:solidFill>
              </a:rPr>
              <a:t>билет</a:t>
            </a:r>
            <a:r>
              <a:rPr lang="en-US" altLang="en-US" sz="2800" dirty="0">
                <a:solidFill>
                  <a:srgbClr val="000000"/>
                </a:solidFill>
              </a:rPr>
              <a:t>,</a:t>
            </a:r>
            <a:endParaRPr lang="ru-RU" altLang="en-US" sz="2800" dirty="0">
              <a:solidFill>
                <a:srgbClr val="0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 err="1">
                <a:solidFill>
                  <a:srgbClr val="000000"/>
                </a:solidFill>
              </a:rPr>
              <a:t>авиаквиток</a:t>
            </a:r>
            <a:r>
              <a:rPr lang="ru-RU" altLang="en-US" sz="2800" dirty="0">
                <a:solidFill>
                  <a:srgbClr val="000000"/>
                </a:solidFill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0000"/>
                </a:solidFill>
              </a:rPr>
              <a:t>посадочный талон</a:t>
            </a:r>
          </a:p>
          <a:p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1048673" name="TextBox 1048672"/>
          <p:cNvSpPr txBox="1"/>
          <p:nvPr/>
        </p:nvSpPr>
        <p:spPr>
          <a:xfrm>
            <a:off x="186861" y="398516"/>
            <a:ext cx="895713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лексической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парадигмы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endParaRPr lang="ru-RU" sz="2800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extBox 1048673"/>
          <p:cNvSpPr txBox="1"/>
          <p:nvPr/>
        </p:nvSpPr>
        <p:spPr>
          <a:xfrm>
            <a:off x="518458" y="504633"/>
            <a:ext cx="549545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Подбор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однокоренных</a:t>
            </a:r>
            <a:r>
              <a:rPr lang="en-US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>
                <a:solidFill>
                  <a:srgbClr val="000000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слов</a:t>
            </a:r>
            <a:endParaRPr lang="ru-RU" sz="2800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75" name="TextBox 1048674"/>
          <p:cNvSpPr txBox="1"/>
          <p:nvPr/>
        </p:nvSpPr>
        <p:spPr>
          <a:xfrm>
            <a:off x="642683" y="1910678"/>
            <a:ext cx="7798152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авиатранспорт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авиатика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авиасвязь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авиабилетик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билетик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5</TotalTime>
  <Words>90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Schoolbook</vt:lpstr>
      <vt:lpstr>Times New Roman</vt:lpstr>
      <vt:lpstr>Wingdings</vt:lpstr>
      <vt:lpstr>Wingdings 2</vt:lpstr>
      <vt:lpstr>Вид</vt:lpstr>
      <vt:lpstr>Приёмы раскрытия значения слова "Авиабилет"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Приёмы раскрытия значения слова "Авиабилет"</dc:title>
  <dc:creator>Tab 16</dc:creator>
  <cp:lastModifiedBy>Кристина Воронцова</cp:lastModifiedBy>
  <cp:revision>7</cp:revision>
  <dcterms:created xsi:type="dcterms:W3CDTF">2015-05-12T03:36:16Z</dcterms:created>
  <dcterms:modified xsi:type="dcterms:W3CDTF">2024-10-16T17:30:41Z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92d5a932dab64b5db63816e71213f000</vt:lpwstr>
  </property>
</Properties>
</file>